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7559675" cx="10080625"/>
  <p:notesSz cx="7559675" cy="106918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2" Type="http://schemas.openxmlformats.org/officeDocument/2006/relationships/slide" Target="slides/slide8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/>
        </p:nvSpPr>
        <p:spPr>
          <a:xfrm>
            <a:off x="0" y="0"/>
            <a:ext cx="7559675" cy="10691812"/>
          </a:xfrm>
          <a:prstGeom prst="roundRect">
            <a:avLst>
              <a:gd fmla="val 4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Google Shape;4;n"/>
          <p:cNvSpPr/>
          <p:nvPr>
            <p:ph idx="2" type="sldImg"/>
          </p:nvPr>
        </p:nvSpPr>
        <p:spPr>
          <a:xfrm>
            <a:off x="1312862" y="1027112"/>
            <a:ext cx="4930775" cy="36988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" name="Google Shape;5;n"/>
          <p:cNvSpPr txBox="1"/>
          <p:nvPr>
            <p:ph idx="1" type="body"/>
          </p:nvPr>
        </p:nvSpPr>
        <p:spPr>
          <a:xfrm>
            <a:off x="1169987" y="5086350"/>
            <a:ext cx="5222875" cy="41052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:notes"/>
          <p:cNvSpPr/>
          <p:nvPr/>
        </p:nvSpPr>
        <p:spPr>
          <a:xfrm>
            <a:off x="1312862" y="1027112"/>
            <a:ext cx="4933950" cy="3700462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7" name="Google Shape;27;p4:notes"/>
          <p:cNvSpPr txBox="1"/>
          <p:nvPr>
            <p:ph idx="1" type="body"/>
          </p:nvPr>
        </p:nvSpPr>
        <p:spPr>
          <a:xfrm>
            <a:off x="1169987" y="5086350"/>
            <a:ext cx="5224462" cy="4108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p4:notes"/>
          <p:cNvSpPr/>
          <p:nvPr>
            <p:ph idx="2" type="sldImg"/>
          </p:nvPr>
        </p:nvSpPr>
        <p:spPr>
          <a:xfrm>
            <a:off x="1312862" y="1027112"/>
            <a:ext cx="4930775" cy="36988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:notes"/>
          <p:cNvSpPr/>
          <p:nvPr>
            <p:ph idx="2" type="sldImg"/>
          </p:nvPr>
        </p:nvSpPr>
        <p:spPr>
          <a:xfrm>
            <a:off x="1312862" y="1027112"/>
            <a:ext cx="4932362" cy="37004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5" name="Google Shape;35;p7:notes"/>
          <p:cNvSpPr txBox="1"/>
          <p:nvPr>
            <p:ph idx="1" type="body"/>
          </p:nvPr>
        </p:nvSpPr>
        <p:spPr>
          <a:xfrm>
            <a:off x="1169987" y="5086350"/>
            <a:ext cx="5224462" cy="4017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:notes"/>
          <p:cNvSpPr/>
          <p:nvPr>
            <p:ph idx="2" type="sldImg"/>
          </p:nvPr>
        </p:nvSpPr>
        <p:spPr>
          <a:xfrm>
            <a:off x="1312862" y="1027112"/>
            <a:ext cx="4932362" cy="37004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42" name="Google Shape;42;p9:notes"/>
          <p:cNvSpPr txBox="1"/>
          <p:nvPr>
            <p:ph idx="1" type="body"/>
          </p:nvPr>
        </p:nvSpPr>
        <p:spPr>
          <a:xfrm>
            <a:off x="1169987" y="5086350"/>
            <a:ext cx="5224462" cy="4017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1:notes"/>
          <p:cNvSpPr/>
          <p:nvPr>
            <p:ph idx="2" type="sldImg"/>
          </p:nvPr>
        </p:nvSpPr>
        <p:spPr>
          <a:xfrm>
            <a:off x="1312862" y="1027112"/>
            <a:ext cx="4932362" cy="37004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49" name="Google Shape;49;p11:notes"/>
          <p:cNvSpPr txBox="1"/>
          <p:nvPr>
            <p:ph idx="1" type="body"/>
          </p:nvPr>
        </p:nvSpPr>
        <p:spPr>
          <a:xfrm>
            <a:off x="1169987" y="5086350"/>
            <a:ext cx="5224462" cy="4017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:notes"/>
          <p:cNvSpPr/>
          <p:nvPr>
            <p:ph idx="2" type="sldImg"/>
          </p:nvPr>
        </p:nvSpPr>
        <p:spPr>
          <a:xfrm>
            <a:off x="1312862" y="1027112"/>
            <a:ext cx="4932362" cy="37004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56" name="Google Shape;56;p13:notes"/>
          <p:cNvSpPr txBox="1"/>
          <p:nvPr>
            <p:ph idx="1" type="body"/>
          </p:nvPr>
        </p:nvSpPr>
        <p:spPr>
          <a:xfrm>
            <a:off x="1169987" y="5086350"/>
            <a:ext cx="5224462" cy="4017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:notes"/>
          <p:cNvSpPr/>
          <p:nvPr>
            <p:ph idx="2" type="sldImg"/>
          </p:nvPr>
        </p:nvSpPr>
        <p:spPr>
          <a:xfrm>
            <a:off x="1312862" y="1027112"/>
            <a:ext cx="4932362" cy="37004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63" name="Google Shape;63;p15:notes"/>
          <p:cNvSpPr txBox="1"/>
          <p:nvPr>
            <p:ph idx="1" type="body"/>
          </p:nvPr>
        </p:nvSpPr>
        <p:spPr>
          <a:xfrm>
            <a:off x="1169987" y="5086350"/>
            <a:ext cx="5224462" cy="4017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:notes"/>
          <p:cNvSpPr/>
          <p:nvPr>
            <p:ph idx="2" type="sldImg"/>
          </p:nvPr>
        </p:nvSpPr>
        <p:spPr>
          <a:xfrm>
            <a:off x="1312862" y="1027112"/>
            <a:ext cx="4932362" cy="37004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70" name="Google Shape;70;p17:notes"/>
          <p:cNvSpPr txBox="1"/>
          <p:nvPr>
            <p:ph idx="1" type="body"/>
          </p:nvPr>
        </p:nvSpPr>
        <p:spPr>
          <a:xfrm>
            <a:off x="1169987" y="5086350"/>
            <a:ext cx="5224462" cy="4017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:notes"/>
          <p:cNvSpPr/>
          <p:nvPr>
            <p:ph idx="2" type="sldImg"/>
          </p:nvPr>
        </p:nvSpPr>
        <p:spPr>
          <a:xfrm>
            <a:off x="1312862" y="1027112"/>
            <a:ext cx="4932362" cy="37004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77" name="Google Shape;77;p19:notes"/>
          <p:cNvSpPr txBox="1"/>
          <p:nvPr>
            <p:ph idx="1" type="body"/>
          </p:nvPr>
        </p:nvSpPr>
        <p:spPr>
          <a:xfrm>
            <a:off x="1169987" y="5086350"/>
            <a:ext cx="5224462" cy="4017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layout with centered title and subtitle placeholders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ctr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0" marR="0" rtl="0" algn="ctr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0" marR="0" rtl="0" algn="ctr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0" marR="0" rtl="0" algn="ctr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0" marR="0" rtl="0" algn="ctr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0" marR="0" rtl="0" algn="ctr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0" marR="0" rtl="0" algn="ctr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0" marR="0" rtl="0" algn="ctr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0" marR="0" rtl="0" algn="ctr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26072" lvl="0" marL="430212" marR="0" rtl="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SzPts val="1400"/>
              <a:buFont typeface="Noto Symbol"/>
              <a:buChar char="●"/>
              <a:defRPr/>
            </a:lvl1pPr>
            <a:lvl2pPr indent="-246062" lvl="1" marL="862012" marR="0" rtl="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ymbol"/>
              <a:buChar char="−"/>
              <a:defRPr/>
            </a:lvl2pPr>
            <a:lvl3pPr indent="-247332" lvl="2" marL="1293812" marR="0" rtl="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ymbol"/>
              <a:buChar char="●"/>
              <a:defRPr/>
            </a:lvl3pPr>
            <a:lvl4pPr indent="-207961" lvl="3" marL="1725611" marR="0" rtl="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ymbol"/>
              <a:buChar char="−"/>
              <a:defRPr/>
            </a:lvl4pPr>
            <a:lvl5pPr indent="-258761" lvl="4" marL="2157412" marR="0" rtl="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ymbol"/>
              <a:buChar char="●"/>
              <a:defRPr/>
            </a:lvl5pPr>
            <a:lvl6pPr indent="-258761" lvl="5" marL="2589212" marR="0" rtl="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ymbol"/>
              <a:buChar char="●"/>
              <a:defRPr/>
            </a:lvl6pPr>
            <a:lvl7pPr indent="-258762" lvl="6" marL="3452812" marR="0" rtl="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ymbol"/>
              <a:buChar char="●"/>
              <a:defRPr/>
            </a:lvl7pPr>
            <a:lvl8pPr indent="-258762" lvl="7" marL="4748212" marR="0" rtl="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ymbol"/>
              <a:buChar char="●"/>
              <a:defRPr/>
            </a:lvl8pPr>
            <a:lvl9pPr indent="-271462" lvl="8" marL="6475412" marR="0" rtl="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ymbol"/>
              <a:buChar char="●"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0" type="dt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5912" lvl="1" marL="43021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5912" lvl="2" marL="64611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03212" lvl="3" marL="86201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5912" lvl="4" marL="107791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5912" lvl="5" marL="129381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5911" lvl="6" marL="172561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5911" lvl="7" marL="237331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28611" lvl="8" marL="323691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1" type="ftr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5912" lvl="1" marL="43021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5912" lvl="2" marL="64611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03212" lvl="3" marL="86201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5912" lvl="4" marL="107791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5912" lvl="5" marL="129381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5911" lvl="6" marL="172561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5911" lvl="7" marL="237331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28611" lvl="8" marL="323691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/>
          <p:nvPr>
            <p:ph type="title"/>
          </p:nvPr>
        </p:nvSpPr>
        <p:spPr>
          <a:xfrm>
            <a:off x="741362" y="555625"/>
            <a:ext cx="8605837" cy="12620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rtl="0" algn="ctr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0" rtl="0" algn="ctr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0" rtl="0" algn="ctr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0" rtl="0" algn="ctr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0" rtl="0" algn="ctr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0" rtl="0" algn="ctr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0" rtl="0" algn="ctr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0" rtl="0" algn="ctr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0" rtl="0" algn="ctr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" type="body"/>
          </p:nvPr>
        </p:nvSpPr>
        <p:spPr>
          <a:xfrm>
            <a:off x="741362" y="2101850"/>
            <a:ext cx="8605837" cy="47609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SzPts val="1400"/>
              <a:buFont typeface="Noto Symbol"/>
              <a:buChar char="●"/>
              <a:defRPr/>
            </a:lvl1pPr>
            <a:lvl2pPr indent="-317500" lvl="1" marL="914400" rtl="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ymbol"/>
              <a:buChar char="−"/>
              <a:defRPr/>
            </a:lvl2pPr>
            <a:lvl3pPr indent="-317500" lvl="2" marL="1371600" rtl="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ymbol"/>
              <a:buChar char="●"/>
              <a:defRPr/>
            </a:lvl3pPr>
            <a:lvl4pPr indent="-317500" lvl="3" marL="1828800" rtl="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ymbol"/>
              <a:buChar char="−"/>
              <a:defRPr/>
            </a:lvl4pPr>
            <a:lvl5pPr indent="-317500" lvl="4" marL="2286000" rtl="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ymbol"/>
              <a:buChar char="●"/>
              <a:defRPr/>
            </a:lvl5pPr>
            <a:lvl6pPr indent="-317500" lvl="5" marL="2743200" rtl="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ymbol"/>
              <a:buChar char="●"/>
              <a:defRPr/>
            </a:lvl6pPr>
            <a:lvl7pPr indent="-317500" lvl="6" marL="3200400" rtl="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ymbol"/>
              <a:buChar char="●"/>
              <a:defRPr/>
            </a:lvl7pPr>
            <a:lvl8pPr indent="-317500" lvl="7" marL="3657600" rtl="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ymbol"/>
              <a:buChar char="●"/>
              <a:defRPr/>
            </a:lvl8pPr>
            <a:lvl9pPr indent="-317500" lvl="8" marL="4114800" rtl="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ymbol"/>
              <a:buChar char="●"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0" type="dt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5912" lvl="1" marL="43021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5912" lvl="2" marL="64611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03212" lvl="3" marL="86201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5912" lvl="4" marL="107791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5912" lvl="5" marL="129381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5911" lvl="6" marL="172561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5911" lvl="7" marL="237331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28611" lvl="8" marL="323691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1" type="ftr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5912" lvl="1" marL="43021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5912" lvl="2" marL="64611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03212" lvl="3" marL="86201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5912" lvl="4" marL="107791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5912" lvl="5" marL="129381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5911" lvl="6" marL="172561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5911" lvl="7" marL="237331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28611" lvl="8" marL="323691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ABED6"/>
        </a:solidFill>
      </p:bgPr>
    </p:bg>
    <p:spTree>
      <p:nvGrpSpPr>
        <p:cNvPr id="6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7;p1"/>
          <p:cNvSpPr/>
          <p:nvPr/>
        </p:nvSpPr>
        <p:spPr>
          <a:xfrm>
            <a:off x="404812" y="1893887"/>
            <a:ext cx="9675812" cy="5667375"/>
          </a:xfrm>
          <a:prstGeom prst="roundRect">
            <a:avLst>
              <a:gd fmla="val 6" name="adj"/>
            </a:avLst>
          </a:prstGeom>
          <a:solidFill>
            <a:srgbClr val="DDDDDD"/>
          </a:solidFill>
          <a:ln cap="flat" cmpd="sng" w="9525">
            <a:solidFill>
              <a:srgbClr val="C0C0C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Google Shape;8;p1"/>
          <p:cNvSpPr txBox="1"/>
          <p:nvPr>
            <p:ph type="title"/>
          </p:nvPr>
        </p:nvSpPr>
        <p:spPr>
          <a:xfrm>
            <a:off x="741362" y="555625"/>
            <a:ext cx="8605837" cy="12620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ctr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0" marR="0" rtl="0" algn="ctr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0" marR="0" rtl="0" algn="ctr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0" marR="0" rtl="0" algn="ctr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0" marR="0" rtl="0" algn="ctr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0" marR="0" rtl="0" algn="ctr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0" marR="0" rtl="0" algn="ctr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0" marR="0" rtl="0" algn="ctr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0" marR="0" rtl="0" algn="ctr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" name="Google Shape;9;p1"/>
          <p:cNvSpPr txBox="1"/>
          <p:nvPr>
            <p:ph idx="1" type="body"/>
          </p:nvPr>
        </p:nvSpPr>
        <p:spPr>
          <a:xfrm>
            <a:off x="741362" y="2101850"/>
            <a:ext cx="8605837" cy="47609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SzPts val="1400"/>
              <a:buFont typeface="Noto Symbol"/>
              <a:buChar char="●"/>
              <a:defRPr/>
            </a:lvl1pPr>
            <a:lvl2pPr indent="-317500" lvl="1" marL="914400" marR="0" rtl="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ymbol"/>
              <a:buChar char="−"/>
              <a:defRPr/>
            </a:lvl2pPr>
            <a:lvl3pPr indent="-317500" lvl="2" marL="1371600" marR="0" rtl="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ymbol"/>
              <a:buChar char="●"/>
              <a:defRPr/>
            </a:lvl3pPr>
            <a:lvl4pPr indent="-317500" lvl="3" marL="1828800" marR="0" rtl="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ymbol"/>
              <a:buChar char="−"/>
              <a:defRPr/>
            </a:lvl4pPr>
            <a:lvl5pPr indent="-317500" lvl="4" marL="2286000" marR="0" rtl="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ymbol"/>
              <a:buChar char="●"/>
              <a:defRPr/>
            </a:lvl5pPr>
            <a:lvl6pPr indent="-317500" lvl="5" marL="2743200" marR="0" rtl="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ymbol"/>
              <a:buChar char="●"/>
              <a:defRPr/>
            </a:lvl6pPr>
            <a:lvl7pPr indent="-317500" lvl="6" marL="3200400" marR="0" rtl="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ymbol"/>
              <a:buChar char="●"/>
              <a:defRPr/>
            </a:lvl7pPr>
            <a:lvl8pPr indent="-317500" lvl="7" marL="3657600" marR="0" rtl="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ymbol"/>
              <a:buChar char="●"/>
              <a:defRPr/>
            </a:lvl8pPr>
            <a:lvl9pPr indent="-317500" lvl="8" marL="4114800" marR="0" rtl="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ymbol"/>
              <a:buChar char="●"/>
              <a:defRPr/>
            </a:lvl9pPr>
          </a:lstStyle>
          <a:p/>
        </p:txBody>
      </p:sp>
      <p:sp>
        <p:nvSpPr>
          <p:cNvPr id="10" name="Google Shape;10;p1"/>
          <p:cNvSpPr/>
          <p:nvPr/>
        </p:nvSpPr>
        <p:spPr>
          <a:xfrm>
            <a:off x="0" y="0"/>
            <a:ext cx="182562" cy="919162"/>
          </a:xfrm>
          <a:prstGeom prst="roundRect">
            <a:avLst>
              <a:gd fmla="val 189" name="adj"/>
            </a:avLst>
          </a:prstGeom>
          <a:solidFill>
            <a:srgbClr val="125C8D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" name="Google Shape;11;p1"/>
          <p:cNvSpPr/>
          <p:nvPr/>
        </p:nvSpPr>
        <p:spPr>
          <a:xfrm>
            <a:off x="0" y="2381250"/>
            <a:ext cx="182562" cy="919162"/>
          </a:xfrm>
          <a:prstGeom prst="roundRect">
            <a:avLst>
              <a:gd fmla="val 189" name="adj"/>
            </a:avLst>
          </a:prstGeom>
          <a:solidFill>
            <a:srgbClr val="125C8D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" name="Google Shape;12;p1"/>
          <p:cNvSpPr/>
          <p:nvPr/>
        </p:nvSpPr>
        <p:spPr>
          <a:xfrm>
            <a:off x="0" y="1168400"/>
            <a:ext cx="182562" cy="919162"/>
          </a:xfrm>
          <a:prstGeom prst="roundRect">
            <a:avLst>
              <a:gd fmla="val 189" name="adj"/>
            </a:avLst>
          </a:prstGeom>
          <a:solidFill>
            <a:srgbClr val="125C8D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ABED6"/>
        </a:solidFill>
      </p:bgPr>
    </p:bg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"/>
          <p:cNvSpPr txBox="1"/>
          <p:nvPr>
            <p:ph idx="4294967295" type="title"/>
          </p:nvPr>
        </p:nvSpPr>
        <p:spPr>
          <a:xfrm>
            <a:off x="741362" y="555625"/>
            <a:ext cx="8607425" cy="126365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/>
              <a:buNone/>
            </a:pPr>
            <a:r>
              <a:rPr b="1" i="0" lang="en-US" sz="4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MP56000 SERIES</a:t>
            </a:r>
            <a:endParaRPr/>
          </a:p>
        </p:txBody>
      </p:sp>
      <p:sp>
        <p:nvSpPr>
          <p:cNvPr id="31" name="Google Shape;31;p4"/>
          <p:cNvSpPr txBox="1"/>
          <p:nvPr/>
        </p:nvSpPr>
        <p:spPr>
          <a:xfrm>
            <a:off x="473075" y="138112"/>
            <a:ext cx="1508125" cy="582612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rPr b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endParaRPr/>
          </a:p>
        </p:txBody>
      </p:sp>
      <p:sp>
        <p:nvSpPr>
          <p:cNvPr id="32" name="Google Shape;32;p4"/>
          <p:cNvSpPr txBox="1"/>
          <p:nvPr>
            <p:ph idx="1" type="subTitle"/>
          </p:nvPr>
        </p:nvSpPr>
        <p:spPr>
          <a:xfrm>
            <a:off x="741362" y="2101850"/>
            <a:ext cx="8607425" cy="476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-214311" lvl="0" marL="214311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Font typeface="Noto Symbol"/>
              <a:buNone/>
            </a:pPr>
            <a:r>
              <a:rPr b="0" i="0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HIGH PERFORANCE</a:t>
            </a:r>
            <a:endParaRPr/>
          </a:p>
          <a:p>
            <a:pPr indent="-214311" lvl="0" marL="214311" marR="0" rtl="0" algn="ctr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Font typeface="Noto Symbol"/>
              <a:buNone/>
            </a:pPr>
            <a:r>
              <a:rPr b="0" i="0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TWO COMPONENT </a:t>
            </a:r>
            <a:endParaRPr/>
          </a:p>
          <a:p>
            <a:pPr indent="-214311" lvl="0" marL="214311" marR="0" rtl="0" algn="ctr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Font typeface="Noto Symbol"/>
              <a:buNone/>
            </a:pPr>
            <a:r>
              <a:rPr b="0" i="0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URETHANES</a:t>
            </a:r>
            <a:endParaRPr/>
          </a:p>
          <a:p>
            <a:pPr indent="-214311" lvl="0" marL="214311" marR="0" rtl="0" algn="ctr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Font typeface="Noto Symbol"/>
              <a:buNone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September  10, 2008</a:t>
            </a:r>
            <a:endParaRPr/>
          </a:p>
          <a:p>
            <a:pPr indent="-260032" lvl="0" marL="430212" marR="0" rtl="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SzPts val="1080"/>
              <a:buFont typeface="Noto Symbol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ABED6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"/>
          <p:cNvSpPr txBox="1"/>
          <p:nvPr>
            <p:ph type="title"/>
          </p:nvPr>
        </p:nvSpPr>
        <p:spPr>
          <a:xfrm>
            <a:off x="741362" y="555625"/>
            <a:ext cx="8607425" cy="126365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/>
              <a:buNone/>
            </a:pPr>
            <a:r>
              <a:rPr b="1" i="0" lang="en-US" sz="4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MP56000 SERIES</a:t>
            </a:r>
            <a:endParaRPr/>
          </a:p>
        </p:txBody>
      </p:sp>
      <p:sp>
        <p:nvSpPr>
          <p:cNvPr id="38" name="Google Shape;38;p5"/>
          <p:cNvSpPr txBox="1"/>
          <p:nvPr>
            <p:ph idx="1" type="body"/>
          </p:nvPr>
        </p:nvSpPr>
        <p:spPr>
          <a:xfrm>
            <a:off x="741362" y="2101850"/>
            <a:ext cx="8607425" cy="46720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28612" lvl="0" marL="430212" marR="0" rtl="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SzPts val="1440"/>
              <a:buFont typeface="Noto Symbol"/>
              <a:buChar char="●"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High Structural Performance Urethane Series</a:t>
            </a:r>
            <a:endParaRPr/>
          </a:p>
          <a:p>
            <a:pPr indent="-328612" lvl="0" marL="430212" marR="0" rtl="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Font typeface="Noto Symbol"/>
              <a:buNone/>
            </a:pPr>
            <a:r>
              <a:t/>
            </a:r>
            <a:endParaRPr b="0" i="0" sz="3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8612" lvl="0" marL="430212" marR="0" rtl="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SzPts val="1440"/>
              <a:buFont typeface="Noto Symbol"/>
              <a:buChar char="●"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Excellent strength</a:t>
            </a:r>
            <a:endParaRPr/>
          </a:p>
          <a:p>
            <a:pPr indent="-290512" lvl="1" marL="862012" marR="0" rtl="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Noto Symbol"/>
              <a:buChar char="−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Shear</a:t>
            </a:r>
            <a:endParaRPr/>
          </a:p>
          <a:p>
            <a:pPr indent="-290512" lvl="1" marL="862012" marR="0" rtl="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Noto Symbol"/>
              <a:buChar char="−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Tensile</a:t>
            </a:r>
            <a:endParaRPr/>
          </a:p>
          <a:p>
            <a:pPr indent="-290512" lvl="1" marL="862012" marR="0" rtl="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Noto Symbol"/>
              <a:buChar char="−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Peel</a:t>
            </a:r>
            <a:endParaRPr/>
          </a:p>
          <a:p>
            <a:pPr indent="-290512" lvl="1" marL="862012" marR="0" rtl="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Noto Symbol"/>
              <a:buChar char="−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Elongation</a:t>
            </a:r>
            <a:endParaRPr/>
          </a:p>
          <a:p>
            <a:pPr indent="-290512" lvl="1" marL="862012" marR="0" rtl="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Noto Symbol"/>
              <a:buChar char="−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Impact</a:t>
            </a:r>
            <a:endParaRPr/>
          </a:p>
          <a:p>
            <a:pPr indent="-328612" lvl="0" marL="430212" marR="0" rtl="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SzPts val="1440"/>
              <a:buFont typeface="Noto Symbol"/>
              <a:buChar char="●"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Outstanding weathering</a:t>
            </a:r>
            <a:endParaRPr/>
          </a:p>
          <a:p>
            <a:pPr indent="-328612" lvl="0" marL="430212" marR="0" rtl="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SzPts val="1440"/>
              <a:buFont typeface="Noto Symbol"/>
              <a:buChar char="●"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Good chemical resistance</a:t>
            </a:r>
            <a:endParaRPr/>
          </a:p>
        </p:txBody>
      </p:sp>
      <p:sp>
        <p:nvSpPr>
          <p:cNvPr id="39" name="Google Shape;39;p5"/>
          <p:cNvSpPr txBox="1"/>
          <p:nvPr/>
        </p:nvSpPr>
        <p:spPr>
          <a:xfrm>
            <a:off x="473075" y="138112"/>
            <a:ext cx="1508125" cy="582612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rPr b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ABED6"/>
        </a:solidFill>
      </p:bgPr>
    </p:bg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741362" y="555625"/>
            <a:ext cx="8607425" cy="126365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/>
              <a:buNone/>
            </a:pPr>
            <a:r>
              <a:rPr b="1" i="0" lang="en-US" sz="4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MP56000 SERIES BENEFITS</a:t>
            </a:r>
            <a:endParaRPr/>
          </a:p>
        </p:txBody>
      </p:sp>
      <p:sp>
        <p:nvSpPr>
          <p:cNvPr id="45" name="Google Shape;45;p6"/>
          <p:cNvSpPr txBox="1"/>
          <p:nvPr>
            <p:ph idx="1" type="body"/>
          </p:nvPr>
        </p:nvSpPr>
        <p:spPr>
          <a:xfrm>
            <a:off x="741362" y="2101850"/>
            <a:ext cx="8607425" cy="47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28612" lvl="0" marL="430212" marR="0" rtl="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SzPts val="1440"/>
              <a:buFont typeface="Noto Symbol"/>
              <a:buChar char="●"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Exceptional bonding performance</a:t>
            </a:r>
            <a:endParaRPr/>
          </a:p>
          <a:p>
            <a:pPr indent="-328612" lvl="0" marL="430212" marR="0" rtl="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SzPts val="1440"/>
              <a:buFont typeface="Noto Symbol"/>
              <a:buChar char="●"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Tough, durable bonds</a:t>
            </a:r>
            <a:endParaRPr/>
          </a:p>
          <a:p>
            <a:pPr indent="-328612" lvl="0" marL="430212" marR="0" rtl="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SzPts val="1440"/>
              <a:buFont typeface="Noto Symbol"/>
              <a:buChar char="●"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Bonds a wide range of compoistes, metals and plastics</a:t>
            </a:r>
            <a:endParaRPr/>
          </a:p>
          <a:p>
            <a:pPr indent="-328612" lvl="0" marL="430212" marR="0" rtl="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SzPts val="1440"/>
              <a:buFont typeface="Noto Symbol"/>
              <a:buChar char="●"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Excellent environmental resistance</a:t>
            </a:r>
            <a:endParaRPr/>
          </a:p>
          <a:p>
            <a:pPr indent="-328612" lvl="0" marL="430212" marR="0" rtl="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SzPts val="1440"/>
              <a:buFont typeface="Noto Symbol"/>
              <a:buChar char="●"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Greatly reduces assembly costs</a:t>
            </a:r>
            <a:endParaRPr/>
          </a:p>
          <a:p>
            <a:pPr indent="-328612" lvl="0" marL="430212" marR="0" rtl="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SzPts val="1440"/>
              <a:buFont typeface="Noto Symbol"/>
              <a:buChar char="●"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Increases finished product reliablility</a:t>
            </a:r>
            <a:endParaRPr/>
          </a:p>
          <a:p>
            <a:pPr indent="-328612" lvl="0" marL="430212" marR="0" rtl="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SzPts val="1440"/>
              <a:buFont typeface="Noto Symbol"/>
              <a:buChar char="●"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Family of products</a:t>
            </a:r>
            <a:endParaRPr/>
          </a:p>
          <a:p>
            <a:pPr indent="-290512" lvl="1" marL="862012" marR="0" rtl="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Noto Symbol"/>
              <a:buChar char="−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Variety of cure times</a:t>
            </a:r>
            <a:endParaRPr/>
          </a:p>
          <a:p>
            <a:pPr indent="-290512" lvl="1" marL="862012" marR="0" rtl="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Noto Symbol"/>
              <a:buChar char="−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Variety of viscosities</a:t>
            </a:r>
            <a:endParaRPr/>
          </a:p>
        </p:txBody>
      </p:sp>
      <p:sp>
        <p:nvSpPr>
          <p:cNvPr id="46" name="Google Shape;46;p6"/>
          <p:cNvSpPr txBox="1"/>
          <p:nvPr/>
        </p:nvSpPr>
        <p:spPr>
          <a:xfrm>
            <a:off x="473075" y="138112"/>
            <a:ext cx="1508125" cy="582612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rPr b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ABED6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 txBox="1"/>
          <p:nvPr>
            <p:ph type="title"/>
          </p:nvPr>
        </p:nvSpPr>
        <p:spPr>
          <a:xfrm>
            <a:off x="741362" y="600075"/>
            <a:ext cx="8607425" cy="11731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/>
              <a:buNone/>
            </a:pPr>
            <a:r>
              <a:rPr b="1" i="0" lang="en-US" sz="4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BENEFITS Continued</a:t>
            </a:r>
            <a:endParaRPr/>
          </a:p>
        </p:txBody>
      </p:sp>
      <p:sp>
        <p:nvSpPr>
          <p:cNvPr id="52" name="Google Shape;52;p7"/>
          <p:cNvSpPr txBox="1"/>
          <p:nvPr>
            <p:ph idx="1" type="body"/>
          </p:nvPr>
        </p:nvSpPr>
        <p:spPr>
          <a:xfrm>
            <a:off x="741362" y="2101850"/>
            <a:ext cx="8607425" cy="46720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28612" lvl="0" marL="430212" marR="0" rtl="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SzPts val="1440"/>
              <a:buFont typeface="Noto Symbol"/>
              <a:buChar char="●"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Eliminates</a:t>
            </a:r>
            <a:endParaRPr/>
          </a:p>
          <a:p>
            <a:pPr indent="-290512" lvl="1" marL="862012" marR="0" rtl="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Noto Symbol"/>
              <a:buChar char="−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Mechanical fasteners</a:t>
            </a:r>
            <a:endParaRPr/>
          </a:p>
          <a:p>
            <a:pPr indent="-290512" lvl="1" marL="862012" marR="0" rtl="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Noto Symbol"/>
              <a:buChar char="−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Tapes</a:t>
            </a:r>
            <a:endParaRPr/>
          </a:p>
          <a:p>
            <a:pPr indent="-290512" lvl="1" marL="862012" marR="0" rtl="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Noto Symbol"/>
              <a:buChar char="−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Rivets</a:t>
            </a:r>
            <a:endParaRPr/>
          </a:p>
          <a:p>
            <a:pPr indent="-290512" lvl="1" marL="862012" marR="0" rtl="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Noto Symbol"/>
              <a:buChar char="−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Welding</a:t>
            </a:r>
            <a:endParaRPr/>
          </a:p>
          <a:p>
            <a:pPr indent="-328612" lvl="0" marL="430212" marR="0" rtl="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SzPts val="1440"/>
              <a:buFont typeface="Noto Symbol"/>
              <a:buChar char="●"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Cost effective – lowering labour costs</a:t>
            </a:r>
            <a:endParaRPr/>
          </a:p>
          <a:p>
            <a:pPr indent="-290512" lvl="1" marL="862012" marR="0" rtl="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Noto Symbol"/>
              <a:buChar char="−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Faster cycle times</a:t>
            </a:r>
            <a:endParaRPr/>
          </a:p>
          <a:p>
            <a:pPr indent="-290512" lvl="1" marL="862012" marR="0" rtl="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Noto Symbol"/>
              <a:buChar char="−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Reduces or eliminates fixture times</a:t>
            </a:r>
            <a:endParaRPr/>
          </a:p>
          <a:p>
            <a:pPr indent="-290512" lvl="1" marL="862012" marR="0" rtl="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Noto Symbol"/>
              <a:buChar char="−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Greatly reduces labour</a:t>
            </a:r>
            <a:endParaRPr/>
          </a:p>
          <a:p>
            <a:pPr indent="-290512" lvl="1" marL="862012" marR="0" rtl="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Noto Symbol"/>
              <a:buChar char="−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Improves aesthetics</a:t>
            </a:r>
            <a:endParaRPr/>
          </a:p>
          <a:p>
            <a:pPr indent="-290512" lvl="1" marL="862012" marR="0" rtl="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Noto Symbol"/>
              <a:buChar char="−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Reduces weight</a:t>
            </a:r>
            <a:endParaRPr/>
          </a:p>
        </p:txBody>
      </p:sp>
      <p:sp>
        <p:nvSpPr>
          <p:cNvPr id="53" name="Google Shape;53;p7"/>
          <p:cNvSpPr txBox="1"/>
          <p:nvPr/>
        </p:nvSpPr>
        <p:spPr>
          <a:xfrm>
            <a:off x="473075" y="138112"/>
            <a:ext cx="1508125" cy="582612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rPr b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ABED6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8"/>
          <p:cNvSpPr txBox="1"/>
          <p:nvPr>
            <p:ph type="title"/>
          </p:nvPr>
        </p:nvSpPr>
        <p:spPr>
          <a:xfrm>
            <a:off x="741362" y="600075"/>
            <a:ext cx="8607425" cy="11731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/>
              <a:buNone/>
            </a:pPr>
            <a:r>
              <a:rPr b="1" i="0" lang="en-US" sz="4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BENEFITS Continued</a:t>
            </a:r>
            <a:endParaRPr/>
          </a:p>
        </p:txBody>
      </p:sp>
      <p:sp>
        <p:nvSpPr>
          <p:cNvPr id="59" name="Google Shape;59;p8"/>
          <p:cNvSpPr txBox="1"/>
          <p:nvPr>
            <p:ph idx="1" type="body"/>
          </p:nvPr>
        </p:nvSpPr>
        <p:spPr>
          <a:xfrm>
            <a:off x="741362" y="2101850"/>
            <a:ext cx="8607425" cy="4919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28612" lvl="0" marL="430212" marR="0" rtl="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SzPts val="1440"/>
              <a:buFont typeface="Noto Symbol"/>
              <a:buChar char="●"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Design benefits</a:t>
            </a:r>
            <a:endParaRPr/>
          </a:p>
          <a:p>
            <a:pPr indent="-290512" lvl="1" marL="862012" marR="0" rtl="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Noto Symbol"/>
              <a:buChar char="−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Offers complete flexibility</a:t>
            </a:r>
            <a:endParaRPr/>
          </a:p>
          <a:p>
            <a:pPr indent="-290512" lvl="1" marL="862012" marR="0" rtl="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Noto Symbol"/>
              <a:buChar char="−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Bonds complicated shapes</a:t>
            </a:r>
            <a:endParaRPr/>
          </a:p>
          <a:p>
            <a:pPr indent="-290512" lvl="1" marL="862012" marR="0" rtl="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Noto Symbol"/>
              <a:buChar char="−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Bonds dissimilar materials</a:t>
            </a:r>
            <a:endParaRPr/>
          </a:p>
          <a:p>
            <a:pPr indent="-290512" lvl="1" marL="862012" marR="0" rtl="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Noto Symbol"/>
              <a:buChar char="−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 rivet or weld marks</a:t>
            </a:r>
            <a:endParaRPr/>
          </a:p>
          <a:p>
            <a:pPr indent="-290512" lvl="1" marL="862012" marR="0" rtl="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Noto Symbol"/>
              <a:buChar char="−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Smooth, even and attractive joints</a:t>
            </a:r>
            <a:endParaRPr/>
          </a:p>
          <a:p>
            <a:pPr indent="-290512" lvl="1" marL="862012" marR="0" rtl="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Noto Symbol"/>
              <a:buChar char="−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Provides a “structural” bond</a:t>
            </a:r>
            <a:endParaRPr/>
          </a:p>
          <a:p>
            <a:pPr indent="-328612" lvl="0" marL="430212" marR="0" rtl="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SzPts val="1440"/>
              <a:buFont typeface="Noto Symbol"/>
              <a:buChar char="●"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Manufacturing benefits</a:t>
            </a:r>
            <a:endParaRPr/>
          </a:p>
          <a:p>
            <a:pPr indent="-290512" lvl="1" marL="862012" marR="0" rtl="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Noto Symbol"/>
              <a:buChar char="−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Easy to assemble parts</a:t>
            </a:r>
            <a:endParaRPr/>
          </a:p>
          <a:p>
            <a:pPr indent="-290512" lvl="1" marL="862012" marR="0" rtl="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Noto Symbol"/>
              <a:buChar char="−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Low VOC's</a:t>
            </a:r>
            <a:endParaRPr/>
          </a:p>
          <a:p>
            <a:pPr indent="-290512" lvl="1" marL="862012" marR="0" rtl="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Noto Symbol"/>
              <a:buChar char="−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Minimal surface preparation</a:t>
            </a:r>
            <a:endParaRPr/>
          </a:p>
          <a:p>
            <a:pPr indent="-290512" lvl="1" marL="862012" marR="0" rtl="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Noto Symbol"/>
              <a:buChar char="−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Eliminate inventory of fasteners</a:t>
            </a:r>
            <a:endParaRPr/>
          </a:p>
          <a:p>
            <a:pPr indent="-290512" lvl="1" marL="862012" marR="0" rtl="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Noto Symbol"/>
              <a:buChar char="−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More reliable finished assembly</a:t>
            </a:r>
            <a:endParaRPr/>
          </a:p>
        </p:txBody>
      </p:sp>
      <p:sp>
        <p:nvSpPr>
          <p:cNvPr id="60" name="Google Shape;60;p8"/>
          <p:cNvSpPr txBox="1"/>
          <p:nvPr/>
        </p:nvSpPr>
        <p:spPr>
          <a:xfrm>
            <a:off x="473075" y="138112"/>
            <a:ext cx="1508125" cy="582612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rPr b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ABED6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9"/>
          <p:cNvSpPr txBox="1"/>
          <p:nvPr>
            <p:ph type="title"/>
          </p:nvPr>
        </p:nvSpPr>
        <p:spPr>
          <a:xfrm>
            <a:off x="741362" y="600075"/>
            <a:ext cx="8607425" cy="11731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/>
              <a:buNone/>
            </a:pPr>
            <a:r>
              <a:rPr b="1" i="0" lang="en-US" sz="4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APPLICATION PROPERTIES</a:t>
            </a:r>
            <a:endParaRPr/>
          </a:p>
        </p:txBody>
      </p:sp>
      <p:sp>
        <p:nvSpPr>
          <p:cNvPr id="66" name="Google Shape;66;p9"/>
          <p:cNvSpPr txBox="1"/>
          <p:nvPr>
            <p:ph idx="1" type="body"/>
          </p:nvPr>
        </p:nvSpPr>
        <p:spPr>
          <a:xfrm>
            <a:off x="741362" y="2101850"/>
            <a:ext cx="8607425" cy="46720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28612" lvl="0" marL="430212" marR="0" rtl="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SzPts val="1440"/>
              <a:buFont typeface="Noto Symbol"/>
              <a:buChar char="●"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Viscosity: medium to paste</a:t>
            </a:r>
            <a:endParaRPr/>
          </a:p>
          <a:p>
            <a:pPr indent="-328612" lvl="0" marL="430212" marR="0" rtl="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SzPts val="1440"/>
              <a:buFont typeface="Noto Symbol"/>
              <a:buChar char="●"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Cure mechanism: moisture / catalyst</a:t>
            </a:r>
            <a:endParaRPr/>
          </a:p>
          <a:p>
            <a:pPr indent="-328612" lvl="0" marL="430212" marR="0" rtl="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SzPts val="1440"/>
              <a:buFont typeface="Noto Symbol"/>
              <a:buChar char="●"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Cure temp: room temperature</a:t>
            </a:r>
            <a:endParaRPr/>
          </a:p>
          <a:p>
            <a:pPr indent="-328612" lvl="0" marL="430212" marR="0" rtl="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SzPts val="1440"/>
              <a:buFont typeface="Noto Symbol"/>
              <a:buChar char="●"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Working time: 4 to 120 minutes</a:t>
            </a:r>
            <a:endParaRPr/>
          </a:p>
          <a:p>
            <a:pPr indent="-328612" lvl="0" marL="430212" marR="0" rtl="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SzPts val="1440"/>
              <a:buFont typeface="Noto Symbol"/>
              <a:buChar char="●"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Handling time: 15 minutes to 24 hours</a:t>
            </a:r>
            <a:endParaRPr/>
          </a:p>
          <a:p>
            <a:pPr indent="-328612" lvl="0" marL="430212" marR="0" rtl="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SzPts val="1440"/>
              <a:buFont typeface="Noto Symbol"/>
              <a:buChar char="●"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Flash point: &gt;200</a:t>
            </a:r>
            <a:r>
              <a:rPr b="0" baseline="3000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</a:t>
            </a:r>
            <a:endParaRPr/>
          </a:p>
          <a:p>
            <a:pPr indent="-328612" lvl="0" marL="430212" marR="0" rtl="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SzPts val="1440"/>
              <a:buFont typeface="Noto Symbol"/>
              <a:buChar char="●"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Surface preparation: minimal required</a:t>
            </a:r>
            <a:endParaRPr/>
          </a:p>
          <a:p>
            <a:pPr indent="-328612" lvl="0" marL="430212" marR="0" rtl="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SzPts val="1440"/>
              <a:buFont typeface="Noto Symbol"/>
              <a:buChar char="●"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VOC's: 100% solids</a:t>
            </a:r>
            <a:endParaRPr/>
          </a:p>
          <a:p>
            <a:pPr indent="-328612" lvl="0" marL="430212" marR="0" rtl="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SzPts val="1440"/>
              <a:buFont typeface="Noto Symbol"/>
              <a:buChar char="●"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Flammability: non flammable</a:t>
            </a:r>
            <a:endParaRPr/>
          </a:p>
        </p:txBody>
      </p:sp>
      <p:sp>
        <p:nvSpPr>
          <p:cNvPr id="67" name="Google Shape;67;p9"/>
          <p:cNvSpPr txBox="1"/>
          <p:nvPr/>
        </p:nvSpPr>
        <p:spPr>
          <a:xfrm>
            <a:off x="473075" y="138112"/>
            <a:ext cx="1508125" cy="582612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rPr b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ABED6"/>
        </a:solidFill>
      </p:bgPr>
    </p:bg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0"/>
          <p:cNvSpPr txBox="1"/>
          <p:nvPr>
            <p:ph type="title"/>
          </p:nvPr>
        </p:nvSpPr>
        <p:spPr>
          <a:xfrm>
            <a:off x="741362" y="600075"/>
            <a:ext cx="8607425" cy="11731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/>
              <a:buNone/>
            </a:pPr>
            <a:r>
              <a:rPr b="1" i="0" lang="en-US" sz="4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PYSICAL PROPERTIES</a:t>
            </a:r>
            <a:endParaRPr/>
          </a:p>
        </p:txBody>
      </p:sp>
      <p:sp>
        <p:nvSpPr>
          <p:cNvPr id="73" name="Google Shape;73;p10"/>
          <p:cNvSpPr txBox="1"/>
          <p:nvPr>
            <p:ph idx="1" type="body"/>
          </p:nvPr>
        </p:nvSpPr>
        <p:spPr>
          <a:xfrm>
            <a:off x="741362" y="2101850"/>
            <a:ext cx="8607425" cy="48355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28612" lvl="0" marL="430212" marR="0" rtl="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SzPts val="1440"/>
              <a:buFont typeface="Noto Symbol"/>
              <a:buChar char="●"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After Curing</a:t>
            </a:r>
            <a:endParaRPr/>
          </a:p>
          <a:p>
            <a:pPr indent="-290512" lvl="1" marL="862012" marR="0" rtl="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Noto Symbol"/>
              <a:buChar char="−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Shear strength: HIGH</a:t>
            </a:r>
            <a:endParaRPr/>
          </a:p>
          <a:p>
            <a:pPr indent="-290512" lvl="1" marL="862012" marR="0" rtl="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Noto Symbol"/>
              <a:buChar char="−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Peel strength: HIGH</a:t>
            </a:r>
            <a:endParaRPr/>
          </a:p>
          <a:p>
            <a:pPr indent="-290512" lvl="1" marL="862012" marR="0" rtl="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Noto Symbol"/>
              <a:buChar char="−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Impact strength: HIGH</a:t>
            </a:r>
            <a:endParaRPr/>
          </a:p>
          <a:p>
            <a:pPr indent="-290512" lvl="1" marL="862012" marR="0" rtl="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Noto Symbol"/>
              <a:buChar char="−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Resistance to: </a:t>
            </a:r>
            <a:endParaRPr/>
          </a:p>
          <a:p>
            <a:pPr indent="-227012" lvl="2" marL="1293812" marR="0" rtl="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ymbol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Moisture – VERY GOOD</a:t>
            </a:r>
            <a:endParaRPr/>
          </a:p>
          <a:p>
            <a:pPr indent="-227012" lvl="2" marL="1293812" marR="0" rtl="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ymbol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Chemicals – VERY GOOD</a:t>
            </a:r>
            <a:endParaRPr/>
          </a:p>
          <a:p>
            <a:pPr indent="-227012" lvl="2" marL="1293812" marR="0" rtl="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ymbol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UV light – VERY GOOD</a:t>
            </a:r>
            <a:endParaRPr/>
          </a:p>
          <a:p>
            <a:pPr indent="-290512" lvl="1" marL="862012" marR="0" rtl="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Noto Symbol"/>
              <a:buChar char="−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Temperature resistance: -40</a:t>
            </a:r>
            <a:r>
              <a:rPr b="0" baseline="3000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 to 350</a:t>
            </a:r>
            <a:r>
              <a:rPr b="0" baseline="3000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</a:t>
            </a:r>
            <a:endParaRPr/>
          </a:p>
          <a:p>
            <a:pPr indent="-328612" lvl="0" marL="430212" marR="0" rtl="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SzPts val="1440"/>
              <a:buFont typeface="Noto Symbol"/>
              <a:buChar char="●"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Packages</a:t>
            </a:r>
            <a:endParaRPr/>
          </a:p>
          <a:p>
            <a:pPr indent="-290512" lvl="1" marL="862012" marR="0" rtl="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Noto Symbol"/>
              <a:buChar char="−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50 ml, 400 ml, pail kits</a:t>
            </a:r>
            <a:endParaRPr/>
          </a:p>
          <a:p>
            <a:pPr indent="-328612" lvl="0" marL="430212" marR="0" rtl="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SzPts val="1440"/>
              <a:buFont typeface="Noto Symbol"/>
              <a:buChar char="●"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Shelf Life</a:t>
            </a:r>
            <a:endParaRPr/>
          </a:p>
          <a:p>
            <a:pPr indent="-290512" lvl="1" marL="862012" marR="0" rtl="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Noto Symbol"/>
              <a:buChar char="−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 months from date of shipment – kept sealed</a:t>
            </a:r>
            <a:endParaRPr/>
          </a:p>
        </p:txBody>
      </p:sp>
      <p:sp>
        <p:nvSpPr>
          <p:cNvPr id="74" name="Google Shape;74;p10"/>
          <p:cNvSpPr txBox="1"/>
          <p:nvPr/>
        </p:nvSpPr>
        <p:spPr>
          <a:xfrm>
            <a:off x="473075" y="138112"/>
            <a:ext cx="1508125" cy="582612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rPr b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ABED6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1"/>
          <p:cNvSpPr txBox="1"/>
          <p:nvPr>
            <p:ph type="title"/>
          </p:nvPr>
        </p:nvSpPr>
        <p:spPr>
          <a:xfrm>
            <a:off x="741362" y="600075"/>
            <a:ext cx="8607425" cy="11731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/>
              <a:buNone/>
            </a:pPr>
            <a:r>
              <a:rPr b="1" i="0" lang="en-US" sz="4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MAIN COMPETITORS</a:t>
            </a:r>
            <a:endParaRPr/>
          </a:p>
        </p:txBody>
      </p:sp>
      <p:sp>
        <p:nvSpPr>
          <p:cNvPr id="80" name="Google Shape;80;p11"/>
          <p:cNvSpPr txBox="1"/>
          <p:nvPr>
            <p:ph idx="1" type="body"/>
          </p:nvPr>
        </p:nvSpPr>
        <p:spPr>
          <a:xfrm>
            <a:off x="741362" y="2101850"/>
            <a:ext cx="8607425" cy="46720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28612" lvl="0" marL="430212" marR="0" rtl="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SzPts val="1440"/>
              <a:buFont typeface="Noto Symbol"/>
              <a:buChar char="●"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Lord</a:t>
            </a:r>
            <a:endParaRPr/>
          </a:p>
          <a:p>
            <a:pPr indent="-328612" lvl="0" marL="430212" marR="0" rtl="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SzPts val="1440"/>
              <a:buFont typeface="Noto Symbol"/>
              <a:buChar char="●"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3M - Scotch-Weld</a:t>
            </a:r>
            <a:endParaRPr/>
          </a:p>
          <a:p>
            <a:pPr indent="-328612" lvl="0" marL="430212" marR="0" rtl="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SzPts val="1440"/>
              <a:buFont typeface="Noto Symbol"/>
              <a:buChar char="●"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Loctite - Hysol</a:t>
            </a:r>
            <a:endParaRPr/>
          </a:p>
        </p:txBody>
      </p:sp>
      <p:sp>
        <p:nvSpPr>
          <p:cNvPr id="81" name="Google Shape;81;p11"/>
          <p:cNvSpPr txBox="1"/>
          <p:nvPr/>
        </p:nvSpPr>
        <p:spPr>
          <a:xfrm>
            <a:off x="473075" y="138112"/>
            <a:ext cx="1508125" cy="582612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rPr b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">
  <a:themeElements>
    <a:clrScheme name="nul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